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81" r:id="rId4"/>
    <p:sldId id="257" r:id="rId5"/>
    <p:sldId id="279" r:id="rId6"/>
    <p:sldId id="266" r:id="rId7"/>
    <p:sldId id="267" r:id="rId8"/>
    <p:sldId id="271" r:id="rId9"/>
    <p:sldId id="268" r:id="rId10"/>
    <p:sldId id="272" r:id="rId11"/>
    <p:sldId id="280" r:id="rId12"/>
    <p:sldId id="273" r:id="rId13"/>
    <p:sldId id="278" r:id="rId14"/>
    <p:sldId id="275" r:id="rId15"/>
    <p:sldId id="276" r:id="rId16"/>
    <p:sldId id="274" r:id="rId17"/>
    <p:sldId id="282" r:id="rId18"/>
    <p:sldId id="263" r:id="rId19"/>
    <p:sldId id="283" r:id="rId20"/>
    <p:sldId id="284" r:id="rId21"/>
    <p:sldId id="285" r:id="rId22"/>
    <p:sldId id="286" r:id="rId23"/>
    <p:sldId id="288" r:id="rId24"/>
    <p:sldId id="287" r:id="rId25"/>
    <p:sldId id="289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" d="100"/>
          <a:sy n="13" d="100"/>
        </p:scale>
        <p:origin x="-3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CAF4-15BF-3445-B1D6-3FEAAC39AABF}" type="datetimeFigureOut">
              <a:rPr lang="en-US" smtClean="0"/>
              <a:t>10/8/16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5867-E1D2-494C-A0CA-33D9C13A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72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CAF4-15BF-3445-B1D6-3FEAAC39AABF}" type="datetimeFigureOut">
              <a:rPr lang="en-US" smtClean="0"/>
              <a:t>10/8/16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5867-E1D2-494C-A0CA-33D9C13A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95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CAF4-15BF-3445-B1D6-3FEAAC39AABF}" type="datetimeFigureOut">
              <a:rPr lang="en-US" smtClean="0"/>
              <a:t>10/8/16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5867-E1D2-494C-A0CA-33D9C13A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53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CAF4-15BF-3445-B1D6-3FEAAC39AABF}" type="datetimeFigureOut">
              <a:rPr lang="en-US" smtClean="0"/>
              <a:t>10/8/16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5867-E1D2-494C-A0CA-33D9C13A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756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CAF4-15BF-3445-B1D6-3FEAAC39AABF}" type="datetimeFigureOut">
              <a:rPr lang="en-US" smtClean="0"/>
              <a:t>10/8/16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5867-E1D2-494C-A0CA-33D9C13A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80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CAF4-15BF-3445-B1D6-3FEAAC39AABF}" type="datetimeFigureOut">
              <a:rPr lang="en-US" smtClean="0"/>
              <a:t>10/8/16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5867-E1D2-494C-A0CA-33D9C13A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88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CAF4-15BF-3445-B1D6-3FEAAC39AABF}" type="datetimeFigureOut">
              <a:rPr lang="en-US" smtClean="0"/>
              <a:t>10/8/16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5867-E1D2-494C-A0CA-33D9C13A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36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CAF4-15BF-3445-B1D6-3FEAAC39AABF}" type="datetimeFigureOut">
              <a:rPr lang="en-US" smtClean="0"/>
              <a:t>10/8/16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5867-E1D2-494C-A0CA-33D9C13A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24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CAF4-15BF-3445-B1D6-3FEAAC39AABF}" type="datetimeFigureOut">
              <a:rPr lang="en-US" smtClean="0"/>
              <a:t>10/8/16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5867-E1D2-494C-A0CA-33D9C13A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71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CAF4-15BF-3445-B1D6-3FEAAC39AABF}" type="datetimeFigureOut">
              <a:rPr lang="en-US" smtClean="0"/>
              <a:t>10/8/16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5867-E1D2-494C-A0CA-33D9C13A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78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CAF4-15BF-3445-B1D6-3FEAAC39AABF}" type="datetimeFigureOut">
              <a:rPr lang="en-US" smtClean="0"/>
              <a:t>10/8/16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5867-E1D2-494C-A0CA-33D9C13A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64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4CAF4-15BF-3445-B1D6-3FEAAC39AABF}" type="datetimeFigureOut">
              <a:rPr lang="en-US" smtClean="0"/>
              <a:t>10/8/16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35867-E1D2-494C-A0CA-33D9C13A9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2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si_Pudjiastuti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75" b="3329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5262061"/>
            <a:ext cx="9144000" cy="1595939"/>
          </a:xfrm>
          <a:prstGeom prst="rect">
            <a:avLst/>
          </a:prstGeom>
          <a:solidFill>
            <a:srgbClr val="FFFFFF">
              <a:alpha val="74000"/>
            </a:srgb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800" dirty="0" smtClean="0"/>
              <a:t>Susi </a:t>
            </a:r>
            <a:r>
              <a:rPr lang="en-US" sz="5800" dirty="0" err="1" smtClean="0"/>
              <a:t>Pudjiastuti</a:t>
            </a:r>
            <a:endParaRPr lang="en-US" sz="5800" dirty="0" smtClean="0"/>
          </a:p>
          <a:p>
            <a:r>
              <a:rPr lang="en-US" sz="3500" dirty="0" err="1"/>
              <a:t>Menteri</a:t>
            </a:r>
            <a:r>
              <a:rPr lang="en-US" sz="3500" dirty="0"/>
              <a:t> </a:t>
            </a:r>
            <a:r>
              <a:rPr lang="en-US" sz="3500" dirty="0" err="1"/>
              <a:t>Kelautan</a:t>
            </a:r>
            <a:r>
              <a:rPr lang="en-US" sz="3500" dirty="0"/>
              <a:t> </a:t>
            </a:r>
            <a:r>
              <a:rPr lang="en-US" sz="3500" dirty="0" err="1"/>
              <a:t>dan</a:t>
            </a:r>
            <a:r>
              <a:rPr lang="en-US" sz="3500" dirty="0"/>
              <a:t> </a:t>
            </a:r>
            <a:r>
              <a:rPr lang="en-US" sz="3500" dirty="0" err="1"/>
              <a:t>Perikanan</a:t>
            </a:r>
            <a:r>
              <a:rPr lang="en-US" sz="3500" dirty="0"/>
              <a:t> </a:t>
            </a:r>
          </a:p>
          <a:p>
            <a:r>
              <a:rPr lang="en-US" sz="3500" dirty="0" err="1" smtClean="0"/>
              <a:t>Kabinet</a:t>
            </a:r>
            <a:r>
              <a:rPr lang="en-US" sz="3500" dirty="0" smtClean="0"/>
              <a:t> </a:t>
            </a:r>
            <a:r>
              <a:rPr lang="en-US" sz="3500" dirty="0" err="1"/>
              <a:t>Kerja</a:t>
            </a:r>
            <a:r>
              <a:rPr lang="en-US" sz="3500" dirty="0"/>
              <a:t> </a:t>
            </a:r>
            <a:r>
              <a:rPr lang="en-US" sz="3500" dirty="0" smtClean="0"/>
              <a:t>RI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150439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74600"/>
            <a:ext cx="9144000" cy="351815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7200" dirty="0" err="1"/>
              <a:t>Menyelami</a:t>
            </a:r>
            <a:r>
              <a:rPr lang="en-US" sz="7200" dirty="0"/>
              <a:t> </a:t>
            </a:r>
            <a:r>
              <a:rPr lang="en-US" sz="7200" dirty="0" err="1"/>
              <a:t>Nasionalisme</a:t>
            </a:r>
            <a:r>
              <a:rPr lang="en-US" sz="7200" dirty="0"/>
              <a:t> </a:t>
            </a: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 err="1" smtClean="0"/>
              <a:t>dari</a:t>
            </a:r>
            <a:r>
              <a:rPr lang="en-US" sz="7200" dirty="0" smtClean="0"/>
              <a:t> </a:t>
            </a:r>
            <a:r>
              <a:rPr lang="en-US" sz="7200" dirty="0" err="1"/>
              <a:t>Kedaulatan</a:t>
            </a:r>
            <a:r>
              <a:rPr lang="en-US" sz="7200" dirty="0"/>
              <a:t> </a:t>
            </a:r>
            <a:r>
              <a:rPr lang="en-US" sz="7200" dirty="0" err="1"/>
              <a:t>Laut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3600" dirty="0" smtClean="0"/>
              <a:t>a</a:t>
            </a:r>
          </a:p>
          <a:p>
            <a:pPr marL="0" indent="0" algn="ctr">
              <a:buNone/>
            </a:pPr>
            <a:r>
              <a:rPr lang="en-US" sz="3600" dirty="0" smtClean="0"/>
              <a:t>STUDIUM GENERALE</a:t>
            </a:r>
          </a:p>
          <a:p>
            <a:pPr marL="0" indent="0" algn="ctr">
              <a:buNone/>
            </a:pPr>
            <a:r>
              <a:rPr lang="en-US" sz="3600" dirty="0"/>
              <a:t>b</a:t>
            </a:r>
            <a:r>
              <a:rPr lang="en-US" sz="3600" dirty="0" smtClean="0"/>
              <a:t>y GMNI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00227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8940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NEGARA KESATUAN REPUBLIK INDONESIA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Picture 3" descr="Screen Shot 2016-10-08 at 6.37.2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8940"/>
            <a:ext cx="9144000" cy="529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6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1325849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 smtClean="0"/>
              <a:t>Lead GE Business to grow in Indonesia by growing together with the customers and the Country </a:t>
            </a:r>
            <a:endParaRPr lang="en-US" sz="3200" dirty="0"/>
          </a:p>
        </p:txBody>
      </p:sp>
      <p:pic>
        <p:nvPicPr>
          <p:cNvPr id="2" name="Picture 1" descr="susikaca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1" r="13010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91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10-08 at 5.52.2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6500"/>
            <a:ext cx="9144000" cy="4381500"/>
          </a:xfrm>
          <a:prstGeom prst="rect">
            <a:avLst/>
          </a:prstGeom>
        </p:spPr>
      </p:pic>
      <p:pic>
        <p:nvPicPr>
          <p:cNvPr id="5" name="Picture 4" descr="AwardsTrophi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26"/>
          <a:stretch/>
        </p:blipFill>
        <p:spPr>
          <a:xfrm>
            <a:off x="0" y="15875"/>
            <a:ext cx="9140484" cy="246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17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6" t="1443" r="9075" b="1008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174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 descr="Susi-dan-Rita-2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6" r="19812" b="3016"/>
          <a:stretch/>
        </p:blipFill>
        <p:spPr bwMode="auto"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0" y="4817873"/>
            <a:ext cx="9143999" cy="2040127"/>
            <a:chOff x="0" y="4817873"/>
            <a:chExt cx="9143999" cy="2040127"/>
          </a:xfrm>
        </p:grpSpPr>
        <p:pic>
          <p:nvPicPr>
            <p:cNvPr id="5" name="Picture 4" descr="Screen Shot 2016-10-07 at 8.30.44 P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4817873"/>
              <a:ext cx="6955709" cy="2040127"/>
            </a:xfrm>
            <a:prstGeom prst="rect">
              <a:avLst/>
            </a:prstGeom>
          </p:spPr>
        </p:pic>
        <p:pic>
          <p:nvPicPr>
            <p:cNvPr id="8" name="Picture 7" descr="Screen Shot 2016-10-07 at 8.30.44 P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09"/>
            <a:stretch/>
          </p:blipFill>
          <p:spPr>
            <a:xfrm>
              <a:off x="6741862" y="4817873"/>
              <a:ext cx="2402137" cy="2040127"/>
            </a:xfrm>
            <a:prstGeom prst="rect">
              <a:avLst/>
            </a:prstGeom>
          </p:spPr>
        </p:pic>
      </p:grpSp>
      <p:pic>
        <p:nvPicPr>
          <p:cNvPr id="6" name="Picture 5" descr="Screen Shot 2016-10-07 at 8.30.4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97" t="25629" r="3075" b="49657"/>
          <a:stretch/>
        </p:blipFill>
        <p:spPr>
          <a:xfrm>
            <a:off x="4743581" y="5340743"/>
            <a:ext cx="1998281" cy="504196"/>
          </a:xfrm>
          <a:prstGeom prst="ellipse">
            <a:avLst/>
          </a:prstGeom>
          <a:ln w="38100" cmpd="sng">
            <a:solidFill>
              <a:srgbClr val="FF0000"/>
            </a:solidFill>
          </a:ln>
        </p:spPr>
      </p:pic>
      <p:sp>
        <p:nvSpPr>
          <p:cNvPr id="9" name="Oval 8"/>
          <p:cNvSpPr/>
          <p:nvPr/>
        </p:nvSpPr>
        <p:spPr>
          <a:xfrm>
            <a:off x="4743581" y="5340366"/>
            <a:ext cx="1998281" cy="50419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497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lsafat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43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56572" y="207916"/>
            <a:ext cx="368742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dirty="0" err="1" smtClean="0">
                <a:solidFill>
                  <a:schemeClr val="bg1"/>
                </a:solidFill>
              </a:rPr>
              <a:t>Tidak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mengejar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gelar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3200" dirty="0" err="1" smtClean="0">
                <a:solidFill>
                  <a:schemeClr val="bg1"/>
                </a:solidFill>
              </a:rPr>
              <a:t>tetapi</a:t>
            </a:r>
            <a:endParaRPr lang="en-US" sz="3200" dirty="0" smtClean="0">
              <a:solidFill>
                <a:schemeClr val="bg1"/>
              </a:solidFill>
            </a:endParaRPr>
          </a:p>
          <a:p>
            <a:pPr algn="r"/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terdidik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dengan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baik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652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siandi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67"/>
          <a:stretch/>
        </p:blipFill>
        <p:spPr>
          <a:xfrm>
            <a:off x="-6350" y="2985141"/>
            <a:ext cx="9150350" cy="3872859"/>
          </a:xfrm>
          <a:prstGeom prst="rect">
            <a:avLst/>
          </a:prstGeom>
        </p:spPr>
      </p:pic>
      <p:pic>
        <p:nvPicPr>
          <p:cNvPr id="4" name="Picture 2" descr="C:\Data\Lectures\AkberJogja\akumenterirekt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0350" cy="330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1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kso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5372"/>
          <a:stretch/>
        </p:blipFill>
        <p:spPr>
          <a:xfrm>
            <a:off x="4711806" y="0"/>
            <a:ext cx="4432194" cy="6858000"/>
          </a:xfrm>
          <a:prstGeom prst="rect">
            <a:avLst/>
          </a:prstGeom>
        </p:spPr>
      </p:pic>
      <p:pic>
        <p:nvPicPr>
          <p:cNvPr id="4" name="Picture 3" descr="kadipiro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1" r="15024"/>
          <a:stretch/>
        </p:blipFill>
        <p:spPr>
          <a:xfrm>
            <a:off x="0" y="0"/>
            <a:ext cx="47117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okowi-cabinet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5" r="8507"/>
          <a:stretch/>
        </p:blipFill>
        <p:spPr>
          <a:xfrm>
            <a:off x="0" y="0"/>
            <a:ext cx="9158221" cy="57090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597895"/>
            <a:ext cx="9144000" cy="11489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FF0000"/>
                </a:solidFill>
              </a:rPr>
              <a:t>Kabinet</a:t>
            </a:r>
            <a:r>
              <a:rPr lang="en-US" sz="8800" dirty="0" smtClean="0">
                <a:solidFill>
                  <a:srgbClr val="FF0000"/>
                </a:solidFill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</a:rPr>
              <a:t>Kerja</a:t>
            </a:r>
            <a:r>
              <a:rPr lang="en-US" sz="8800" dirty="0" smtClean="0">
                <a:solidFill>
                  <a:srgbClr val="FF0000"/>
                </a:solidFill>
              </a:rPr>
              <a:t> RI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985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apa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71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30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ailand fla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99270"/>
            <a:ext cx="4202829" cy="3158730"/>
          </a:xfrm>
          <a:prstGeom prst="rect">
            <a:avLst/>
          </a:prstGeom>
        </p:spPr>
      </p:pic>
      <p:pic>
        <p:nvPicPr>
          <p:cNvPr id="6" name="Picture 5" descr="yellowcard4x370-2100817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8" b="2429"/>
          <a:stretch/>
        </p:blipFill>
        <p:spPr>
          <a:xfrm>
            <a:off x="4202827" y="3679970"/>
            <a:ext cx="4971363" cy="3178030"/>
          </a:xfrm>
          <a:prstGeom prst="rect">
            <a:avLst/>
          </a:prstGeom>
        </p:spPr>
      </p:pic>
      <p:pic>
        <p:nvPicPr>
          <p:cNvPr id="4" name="Picture 3" descr="gavel+and+EU+stars_8016528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4191" cy="369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21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4005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3366FF"/>
                </a:solidFill>
              </a:rPr>
              <a:t>ITU!!!    Yang </a:t>
            </a:r>
            <a:r>
              <a:rPr lang="en-US" sz="4400" b="1" dirty="0" err="1" smtClean="0">
                <a:solidFill>
                  <a:srgbClr val="3366FF"/>
                </a:solidFill>
              </a:rPr>
              <a:t>masuk</a:t>
            </a:r>
            <a:r>
              <a:rPr lang="en-US" sz="4400" b="1" dirty="0" smtClean="0">
                <a:solidFill>
                  <a:srgbClr val="3366FF"/>
                </a:solidFill>
              </a:rPr>
              <a:t> GMNI </a:t>
            </a:r>
          </a:p>
          <a:p>
            <a:pPr algn="ctr"/>
            <a:r>
              <a:rPr lang="en-US" sz="4400" b="1" dirty="0" err="1" smtClean="0">
                <a:solidFill>
                  <a:srgbClr val="3366FF"/>
                </a:solidFill>
              </a:rPr>
              <a:t>cuma</a:t>
            </a:r>
            <a:r>
              <a:rPr lang="en-US" sz="4400" b="1" dirty="0" smtClean="0">
                <a:solidFill>
                  <a:srgbClr val="3366FF"/>
                </a:solidFill>
              </a:rPr>
              <a:t> </a:t>
            </a:r>
            <a:r>
              <a:rPr lang="en-US" sz="4400" b="1" dirty="0" err="1" smtClean="0">
                <a:solidFill>
                  <a:srgbClr val="3366FF"/>
                </a:solidFill>
              </a:rPr>
              <a:t>karena</a:t>
            </a:r>
            <a:r>
              <a:rPr lang="en-US" sz="4400" b="1" dirty="0" smtClean="0">
                <a:solidFill>
                  <a:srgbClr val="3366FF"/>
                </a:solidFill>
              </a:rPr>
              <a:t> </a:t>
            </a:r>
            <a:r>
              <a:rPr lang="en-US" sz="4400" b="1" dirty="0" err="1" smtClean="0">
                <a:solidFill>
                  <a:srgbClr val="3366FF"/>
                </a:solidFill>
              </a:rPr>
              <a:t>pengen</a:t>
            </a:r>
            <a:r>
              <a:rPr lang="en-US" sz="4400" b="1" dirty="0" smtClean="0">
                <a:solidFill>
                  <a:srgbClr val="3366FF"/>
                </a:solidFill>
              </a:rPr>
              <a:t> </a:t>
            </a:r>
            <a:r>
              <a:rPr lang="en-US" sz="4400" b="1" dirty="0" err="1" smtClean="0">
                <a:solidFill>
                  <a:srgbClr val="3366FF"/>
                </a:solidFill>
              </a:rPr>
              <a:t>dapet</a:t>
            </a:r>
            <a:r>
              <a:rPr lang="en-US" sz="4400" b="1" dirty="0" smtClean="0">
                <a:solidFill>
                  <a:srgbClr val="3366FF"/>
                </a:solidFill>
              </a:rPr>
              <a:t> </a:t>
            </a:r>
            <a:r>
              <a:rPr lang="en-US" sz="4400" b="1" dirty="0" err="1" smtClean="0">
                <a:solidFill>
                  <a:srgbClr val="3366FF"/>
                </a:solidFill>
              </a:rPr>
              <a:t>pacar</a:t>
            </a:r>
            <a:endParaRPr lang="en-US" sz="4400" b="1" dirty="0">
              <a:solidFill>
                <a:srgbClr val="3366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679883"/>
            <a:ext cx="9144000" cy="11781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solidFill>
                  <a:srgbClr val="FF0000"/>
                </a:solidFill>
              </a:rPr>
              <a:t>TENGGELAMKAN!</a:t>
            </a:r>
            <a:endParaRPr lang="en-US" sz="8800" dirty="0">
              <a:solidFill>
                <a:srgbClr val="FF0000"/>
              </a:solidFill>
            </a:endParaRPr>
          </a:p>
        </p:txBody>
      </p:sp>
      <p:pic>
        <p:nvPicPr>
          <p:cNvPr id="7" name="Picture 6" descr="tenggelamkan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4" b="12137"/>
          <a:stretch/>
        </p:blipFill>
        <p:spPr>
          <a:xfrm>
            <a:off x="0" y="1456568"/>
            <a:ext cx="9144000" cy="433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49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056" y="2478624"/>
            <a:ext cx="91439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dirty="0"/>
              <a:t>d</a:t>
            </a:r>
            <a:r>
              <a:rPr lang="en-US" sz="7200" dirty="0" smtClean="0"/>
              <a:t>i </a:t>
            </a:r>
            <a:r>
              <a:rPr lang="en-US" sz="7200" dirty="0" err="1" smtClean="0"/>
              <a:t>mata</a:t>
            </a:r>
            <a:r>
              <a:rPr lang="en-US" sz="7200" dirty="0" smtClean="0"/>
              <a:t> </a:t>
            </a:r>
            <a:r>
              <a:rPr lang="en-US" sz="7200" dirty="0" err="1" smtClean="0"/>
              <a:t>seniman</a:t>
            </a:r>
            <a:endParaRPr lang="en-US" sz="7200" dirty="0"/>
          </a:p>
        </p:txBody>
      </p:sp>
      <p:pic>
        <p:nvPicPr>
          <p:cNvPr id="5" name="Picture 4" descr="susiduyung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9" b="9110"/>
          <a:stretch/>
        </p:blipFill>
        <p:spPr>
          <a:xfrm>
            <a:off x="1364212" y="0"/>
            <a:ext cx="6415577" cy="6858000"/>
          </a:xfrm>
          <a:prstGeom prst="rect">
            <a:avLst/>
          </a:prstGeom>
        </p:spPr>
      </p:pic>
      <p:pic>
        <p:nvPicPr>
          <p:cNvPr id="6" name="Picture 5" descr="susi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4"/>
          <a:stretch/>
        </p:blipFill>
        <p:spPr>
          <a:xfrm>
            <a:off x="0" y="0"/>
            <a:ext cx="9148055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5294849"/>
            <a:ext cx="9143999" cy="1569660"/>
          </a:xfrm>
          <a:prstGeom prst="rect">
            <a:avLst/>
          </a:prstGeom>
          <a:solidFill>
            <a:schemeClr val="tx1">
              <a:alpha val="46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9600" dirty="0" smtClean="0">
                <a:solidFill>
                  <a:srgbClr val="FFFFFF"/>
                </a:solidFill>
              </a:rPr>
              <a:t>Susi </a:t>
            </a:r>
            <a:r>
              <a:rPr lang="en-US" sz="9600" dirty="0" err="1" smtClean="0">
                <a:solidFill>
                  <a:srgbClr val="FFFFFF"/>
                </a:solidFill>
              </a:rPr>
              <a:t>Duyung</a:t>
            </a:r>
            <a:endParaRPr lang="en-US" sz="9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871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67"/>
            <a:ext cx="9143999" cy="224676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0" dirty="0" smtClean="0">
                <a:solidFill>
                  <a:srgbClr val="FFFFFF"/>
                </a:solidFill>
              </a:rPr>
              <a:t>IBU</a:t>
            </a:r>
            <a:endParaRPr lang="en-US" sz="14000" dirty="0">
              <a:solidFill>
                <a:srgbClr val="FFFFFF"/>
              </a:solidFill>
            </a:endParaRPr>
          </a:p>
        </p:txBody>
      </p:sp>
      <p:pic>
        <p:nvPicPr>
          <p:cNvPr id="6" name="Picture 5" descr="foto-bu-susi-menggendong-ibu-tua-naik-pesawat-menuai-puji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8408"/>
            <a:ext cx="9143999" cy="460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232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Susi Air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472264"/>
            <a:ext cx="9144000" cy="3385736"/>
          </a:xfrm>
          <a:solidFill>
            <a:srgbClr val="FF00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FFFFFF"/>
                </a:solidFill>
              </a:rPr>
              <a:t>Your </a:t>
            </a:r>
            <a:r>
              <a:rPr lang="en-US" sz="5400" dirty="0">
                <a:solidFill>
                  <a:srgbClr val="FFFFFF"/>
                </a:solidFill>
              </a:rPr>
              <a:t>Air Transport Solution </a:t>
            </a:r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FFFFFF"/>
                </a:solidFill>
              </a:rPr>
              <a:t>For All </a:t>
            </a:r>
            <a:r>
              <a:rPr lang="en-US" sz="5400" dirty="0">
                <a:solidFill>
                  <a:srgbClr val="FFFFFF"/>
                </a:solidFill>
              </a:rPr>
              <a:t>of Indonesia</a:t>
            </a:r>
          </a:p>
        </p:txBody>
      </p:sp>
      <p:pic>
        <p:nvPicPr>
          <p:cNvPr id="4" name="Picture 3" descr="diamond_hd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47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99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_13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" r="4825" b="7160"/>
          <a:stretch/>
        </p:blipFill>
        <p:spPr>
          <a:xfrm>
            <a:off x="0" y="-1"/>
            <a:ext cx="9144000" cy="687747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18105" cy="463203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3700" dirty="0" err="1" smtClean="0">
                <a:solidFill>
                  <a:schemeClr val="bg1"/>
                </a:solidFill>
              </a:rPr>
              <a:t>Pilih</a:t>
            </a:r>
            <a:r>
              <a:rPr lang="en-US" sz="3700" dirty="0" smtClean="0">
                <a:solidFill>
                  <a:schemeClr val="bg1"/>
                </a:solidFill>
              </a:rPr>
              <a:t> </a:t>
            </a:r>
            <a:r>
              <a:rPr lang="en-US" sz="3700" dirty="0" err="1" smtClean="0">
                <a:solidFill>
                  <a:schemeClr val="bg1"/>
                </a:solidFill>
              </a:rPr>
              <a:t>mana</a:t>
            </a:r>
            <a:r>
              <a:rPr lang="en-US" sz="3700" dirty="0" smtClean="0">
                <a:solidFill>
                  <a:schemeClr val="bg1"/>
                </a:solidFill>
              </a:rPr>
              <a:t>:</a:t>
            </a:r>
          </a:p>
          <a:p>
            <a:endParaRPr lang="en-US" sz="1100" dirty="0" smtClean="0">
              <a:solidFill>
                <a:schemeClr val="bg1"/>
              </a:solidFill>
            </a:endParaRPr>
          </a:p>
          <a:p>
            <a:r>
              <a:rPr lang="en-US" sz="3700" dirty="0" err="1" smtClean="0">
                <a:solidFill>
                  <a:schemeClr val="bg1"/>
                </a:solidFill>
              </a:rPr>
              <a:t>Bosnya</a:t>
            </a:r>
            <a:r>
              <a:rPr lang="en-US" sz="3700" dirty="0" smtClean="0">
                <a:solidFill>
                  <a:schemeClr val="bg1"/>
                </a:solidFill>
              </a:rPr>
              <a:t> </a:t>
            </a:r>
            <a:r>
              <a:rPr lang="en-US" sz="3700" dirty="0" err="1" smtClean="0">
                <a:solidFill>
                  <a:schemeClr val="bg1"/>
                </a:solidFill>
              </a:rPr>
              <a:t>bule</a:t>
            </a:r>
            <a:r>
              <a:rPr lang="en-US" sz="3700" dirty="0" smtClean="0">
                <a:solidFill>
                  <a:schemeClr val="bg1"/>
                </a:solidFill>
              </a:rPr>
              <a:t>, </a:t>
            </a:r>
          </a:p>
          <a:p>
            <a:r>
              <a:rPr lang="en-US" sz="3700" dirty="0" err="1" smtClean="0">
                <a:solidFill>
                  <a:schemeClr val="bg1"/>
                </a:solidFill>
              </a:rPr>
              <a:t>karyawannya</a:t>
            </a:r>
            <a:r>
              <a:rPr lang="en-US" sz="37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3700" dirty="0" smtClean="0">
                <a:solidFill>
                  <a:schemeClr val="bg1"/>
                </a:solidFill>
              </a:rPr>
              <a:t>Indonesia?</a:t>
            </a:r>
          </a:p>
          <a:p>
            <a:endParaRPr lang="en-US" sz="1100" dirty="0" smtClean="0">
              <a:solidFill>
                <a:schemeClr val="bg1"/>
              </a:solidFill>
            </a:endParaRPr>
          </a:p>
          <a:p>
            <a:r>
              <a:rPr lang="en-US" sz="3700" dirty="0" err="1" smtClean="0">
                <a:solidFill>
                  <a:schemeClr val="bg1"/>
                </a:solidFill>
              </a:rPr>
              <a:t>atau</a:t>
            </a:r>
            <a:endParaRPr lang="en-US" sz="3700" dirty="0">
              <a:solidFill>
                <a:schemeClr val="bg1"/>
              </a:solidFill>
            </a:endParaRPr>
          </a:p>
          <a:p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3700" dirty="0" err="1" smtClean="0">
                <a:solidFill>
                  <a:schemeClr val="bg1"/>
                </a:solidFill>
              </a:rPr>
              <a:t>Bosnya</a:t>
            </a:r>
            <a:r>
              <a:rPr lang="en-US" sz="3700" dirty="0" smtClean="0">
                <a:solidFill>
                  <a:schemeClr val="bg1"/>
                </a:solidFill>
              </a:rPr>
              <a:t> Indonesia, </a:t>
            </a:r>
          </a:p>
          <a:p>
            <a:r>
              <a:rPr lang="en-US" sz="3700" dirty="0" err="1" smtClean="0">
                <a:solidFill>
                  <a:schemeClr val="bg1"/>
                </a:solidFill>
              </a:rPr>
              <a:t>karyawannya</a:t>
            </a:r>
            <a:r>
              <a:rPr lang="en-US" sz="3700" dirty="0" smtClean="0">
                <a:solidFill>
                  <a:schemeClr val="bg1"/>
                </a:solidFill>
              </a:rPr>
              <a:t> </a:t>
            </a:r>
            <a:r>
              <a:rPr lang="en-US" sz="3700" dirty="0" err="1" smtClean="0">
                <a:solidFill>
                  <a:schemeClr val="bg1"/>
                </a:solidFill>
              </a:rPr>
              <a:t>bule</a:t>
            </a:r>
            <a:r>
              <a:rPr lang="en-US" sz="3700" dirty="0" smtClean="0">
                <a:solidFill>
                  <a:schemeClr val="bg1"/>
                </a:solidFill>
              </a:rPr>
              <a:t>?</a:t>
            </a:r>
            <a:endParaRPr lang="en-US" sz="3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358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70% </a:t>
            </a:r>
            <a:r>
              <a:rPr lang="en-US" dirty="0" err="1" smtClean="0"/>
              <a:t>laut</a:t>
            </a:r>
            <a:endParaRPr lang="en-US" dirty="0" smtClean="0"/>
          </a:p>
          <a:p>
            <a:r>
              <a:rPr lang="en-US" dirty="0" smtClean="0"/>
              <a:t>99,7% </a:t>
            </a:r>
            <a:r>
              <a:rPr lang="en-US" dirty="0" err="1" smtClean="0"/>
              <a:t>batas</a:t>
            </a:r>
            <a:r>
              <a:rPr lang="en-US" dirty="0" smtClean="0"/>
              <a:t> </a:t>
            </a:r>
            <a:r>
              <a:rPr lang="en-US" dirty="0" err="1" smtClean="0"/>
              <a:t>internasionalnya</a:t>
            </a:r>
            <a:r>
              <a:rPr lang="en-US" dirty="0" smtClean="0"/>
              <a:t> </a:t>
            </a:r>
            <a:r>
              <a:rPr lang="en-US" dirty="0" err="1" smtClean="0"/>
              <a:t>laut</a:t>
            </a:r>
            <a:endParaRPr lang="en-US" dirty="0" smtClean="0"/>
          </a:p>
          <a:p>
            <a:r>
              <a:rPr lang="en-US" dirty="0" err="1" smtClean="0"/>
              <a:t>Anak-anak</a:t>
            </a:r>
            <a:r>
              <a:rPr lang="en-US" dirty="0" smtClean="0"/>
              <a:t> </a:t>
            </a:r>
            <a:r>
              <a:rPr lang="en-US" dirty="0" err="1" smtClean="0"/>
              <a:t>menggambar</a:t>
            </a:r>
            <a:r>
              <a:rPr lang="en-US" dirty="0" smtClean="0"/>
              <a:t> </a:t>
            </a:r>
            <a:r>
              <a:rPr lang="en-US" dirty="0" err="1" smtClean="0"/>
              <a:t>gunung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gubuk</a:t>
            </a:r>
            <a:r>
              <a:rPr lang="en-US" dirty="0" smtClean="0"/>
              <a:t>,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gedung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izin</a:t>
            </a:r>
            <a:r>
              <a:rPr lang="en-US" dirty="0" smtClean="0"/>
              <a:t> </a:t>
            </a:r>
            <a:r>
              <a:rPr lang="en-US" dirty="0" err="1" smtClean="0"/>
              <a:t>ditingkatkan</a:t>
            </a:r>
            <a:r>
              <a:rPr lang="en-US" dirty="0" smtClean="0"/>
              <a:t> 10 kali </a:t>
            </a:r>
            <a:r>
              <a:rPr lang="en-US" dirty="0" err="1" smtClean="0"/>
              <a:t>lipat</a:t>
            </a:r>
            <a:endParaRPr lang="en-US" dirty="0" smtClean="0"/>
          </a:p>
          <a:p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dipanggil</a:t>
            </a:r>
            <a:r>
              <a:rPr lang="en-US" dirty="0" smtClean="0"/>
              <a:t> </a:t>
            </a:r>
            <a:r>
              <a:rPr lang="en-US" dirty="0" err="1" smtClean="0"/>
              <a:t>presiden</a:t>
            </a:r>
            <a:r>
              <a:rPr lang="en-US" dirty="0" smtClean="0"/>
              <a:t>,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gila</a:t>
            </a:r>
            <a:r>
              <a:rPr lang="en-US" dirty="0" smtClean="0"/>
              <a:t>, </a:t>
            </a:r>
            <a:r>
              <a:rPr lang="en-US" dirty="0" err="1" smtClean="0"/>
              <a:t>presiden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gila</a:t>
            </a:r>
            <a:endParaRPr lang="en-US" dirty="0" smtClean="0"/>
          </a:p>
          <a:p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susi</a:t>
            </a:r>
            <a:r>
              <a:rPr lang="en-US" dirty="0" smtClean="0"/>
              <a:t> air,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negeri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yang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diperbaiki</a:t>
            </a:r>
            <a:endParaRPr lang="en-US" dirty="0" smtClean="0"/>
          </a:p>
          <a:p>
            <a:r>
              <a:rPr lang="en-US" dirty="0" smtClean="0"/>
              <a:t>UU </a:t>
            </a:r>
            <a:r>
              <a:rPr lang="en-US" dirty="0" err="1" smtClean="0"/>
              <a:t>perikanan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bagus</a:t>
            </a:r>
            <a:r>
              <a:rPr lang="en-US" dirty="0" smtClean="0"/>
              <a:t>,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menenggelamkan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.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DPR yang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puji</a:t>
            </a:r>
            <a:r>
              <a:rPr lang="en-US" dirty="0" smtClean="0"/>
              <a:t> </a:t>
            </a:r>
            <a:r>
              <a:rPr lang="en-US" dirty="0" err="1" smtClean="0"/>
              <a:t>tapi</a:t>
            </a:r>
            <a:r>
              <a:rPr lang="en-US" dirty="0" smtClean="0"/>
              <a:t> </a:t>
            </a:r>
            <a:r>
              <a:rPr lang="en-US" dirty="0" err="1" smtClean="0"/>
              <a:t>kalau</a:t>
            </a:r>
            <a:r>
              <a:rPr lang="en-US" dirty="0" smtClean="0"/>
              <a:t> </a:t>
            </a:r>
            <a:r>
              <a:rPr lang="en-US" dirty="0" err="1" smtClean="0"/>
              <a:t>nakhoda</a:t>
            </a:r>
            <a:r>
              <a:rPr lang="en-US" dirty="0" smtClean="0"/>
              <a:t> orang </a:t>
            </a:r>
            <a:r>
              <a:rPr lang="en-US" dirty="0" err="1" smtClean="0"/>
              <a:t>asing</a:t>
            </a:r>
            <a:r>
              <a:rPr lang="en-US" dirty="0" smtClean="0"/>
              <a:t> </a:t>
            </a:r>
            <a:r>
              <a:rPr lang="en-US" dirty="0" err="1" smtClean="0"/>
              <a:t>ga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ditangkap</a:t>
            </a:r>
            <a:r>
              <a:rPr lang="en-US" dirty="0" smtClean="0"/>
              <a:t>.</a:t>
            </a:r>
          </a:p>
          <a:p>
            <a:r>
              <a:rPr lang="en-US" dirty="0" smtClean="0"/>
              <a:t>Ada </a:t>
            </a:r>
            <a:r>
              <a:rPr lang="en-US" dirty="0" err="1" smtClean="0"/>
              <a:t>wacana</a:t>
            </a:r>
            <a:r>
              <a:rPr lang="en-US" dirty="0" smtClean="0"/>
              <a:t> </a:t>
            </a:r>
            <a:r>
              <a:rPr lang="en-US" dirty="0" err="1" smtClean="0"/>
              <a:t>merevisi</a:t>
            </a:r>
            <a:r>
              <a:rPr lang="en-US" dirty="0" smtClean="0"/>
              <a:t> UU,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nggak</a:t>
            </a:r>
            <a:r>
              <a:rPr lang="en-US" dirty="0" smtClean="0"/>
              <a:t> </a:t>
            </a:r>
            <a:r>
              <a:rPr lang="en-US" dirty="0" err="1" smtClean="0"/>
              <a:t>setuju</a:t>
            </a:r>
            <a:r>
              <a:rPr lang="en-US" dirty="0" smtClean="0"/>
              <a:t>. </a:t>
            </a:r>
            <a:r>
              <a:rPr lang="en-US" dirty="0" err="1" smtClean="0"/>
              <a:t>Tajutnya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</a:t>
            </a:r>
            <a:r>
              <a:rPr lang="en-US" dirty="0" err="1" smtClean="0"/>
              <a:t>penenggelaman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direvisi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penenggelamkan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Jokowi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Susi </a:t>
            </a:r>
            <a:r>
              <a:rPr lang="en-US" dirty="0" err="1" smtClean="0"/>
              <a:t>tapi</a:t>
            </a:r>
            <a:r>
              <a:rPr lang="en-US" dirty="0" smtClean="0"/>
              <a:t> </a:t>
            </a:r>
            <a:r>
              <a:rPr lang="en-US" dirty="0" err="1" smtClean="0"/>
              <a:t>anamat</a:t>
            </a:r>
            <a:r>
              <a:rPr lang="en-US" dirty="0" smtClean="0"/>
              <a:t> UU </a:t>
            </a:r>
            <a:r>
              <a:rPr lang="en-US" dirty="0" err="1" smtClean="0"/>
              <a:t>Perikanan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45.</a:t>
            </a:r>
          </a:p>
          <a:p>
            <a:r>
              <a:rPr lang="en-US" dirty="0" err="1" smtClean="0"/>
              <a:t>Pencitraan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makin</a:t>
            </a:r>
            <a:r>
              <a:rPr lang="en-US" dirty="0" smtClean="0"/>
              <a:t> </a:t>
            </a:r>
            <a:r>
              <a:rPr lang="en-US" dirty="0" err="1" smtClean="0"/>
              <a:t>gede</a:t>
            </a:r>
            <a:r>
              <a:rPr lang="en-US" dirty="0" smtClean="0"/>
              <a:t> </a:t>
            </a:r>
            <a:r>
              <a:rPr lang="en-US" dirty="0" err="1" smtClean="0"/>
              <a:t>tekornya</a:t>
            </a:r>
            <a:endParaRPr lang="en-US" dirty="0" smtClean="0"/>
          </a:p>
          <a:p>
            <a:r>
              <a:rPr lang="en-US" dirty="0" smtClean="0"/>
              <a:t>Pak </a:t>
            </a:r>
            <a:r>
              <a:rPr lang="en-US" dirty="0" err="1" smtClean="0"/>
              <a:t>jokowi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mega </a:t>
            </a:r>
            <a:r>
              <a:rPr lang="en-US" dirty="0" err="1" smtClean="0"/>
              <a:t>jangan</a:t>
            </a:r>
            <a:r>
              <a:rPr lang="en-US" dirty="0" smtClean="0"/>
              <a:t> </a:t>
            </a:r>
            <a:r>
              <a:rPr lang="en-US" dirty="0" err="1" smtClean="0"/>
              <a:t>intervensi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endParaRPr lang="en-US" dirty="0" smtClean="0"/>
          </a:p>
          <a:p>
            <a:r>
              <a:rPr lang="en-US" dirty="0" err="1" smtClean="0"/>
              <a:t>Pertama</a:t>
            </a:r>
            <a:r>
              <a:rPr lang="en-US" dirty="0" smtClean="0"/>
              <a:t>: </a:t>
            </a:r>
            <a:r>
              <a:rPr lang="en-US" dirty="0" err="1" smtClean="0"/>
              <a:t>panggil</a:t>
            </a:r>
            <a:r>
              <a:rPr lang="en-US" dirty="0" smtClean="0"/>
              <a:t> </a:t>
            </a:r>
            <a:r>
              <a:rPr lang="en-US" dirty="0" err="1" smtClean="0"/>
              <a:t>Dubes</a:t>
            </a:r>
            <a:r>
              <a:rPr lang="en-US" dirty="0" smtClean="0"/>
              <a:t> 6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diundang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makan</a:t>
            </a:r>
            <a:r>
              <a:rPr lang="en-US" dirty="0" smtClean="0"/>
              <a:t> </a:t>
            </a:r>
            <a:r>
              <a:rPr lang="en-US" dirty="0" err="1" smtClean="0"/>
              <a:t>siang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03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Presiden</a:t>
            </a:r>
            <a:r>
              <a:rPr lang="en-US" dirty="0" smtClean="0"/>
              <a:t> </a:t>
            </a: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2/3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orang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pendidikannya</a:t>
            </a:r>
            <a:r>
              <a:rPr lang="en-US" dirty="0" smtClean="0"/>
              <a:t> paling </a:t>
            </a:r>
            <a:r>
              <a:rPr lang="en-US" dirty="0" err="1" smtClean="0"/>
              <a:t>rendah</a:t>
            </a:r>
            <a:endParaRPr lang="en-US" dirty="0" smtClean="0"/>
          </a:p>
          <a:p>
            <a:r>
              <a:rPr lang="en-US" dirty="0" smtClean="0"/>
              <a:t>Negara Indonesia </a:t>
            </a:r>
            <a:r>
              <a:rPr lang="en-US" dirty="0" err="1" smtClean="0"/>
              <a:t>besar</a:t>
            </a:r>
            <a:r>
              <a:rPr lang="en-US" dirty="0" smtClean="0"/>
              <a:t>. </a:t>
            </a:r>
            <a:r>
              <a:rPr lang="en-US" dirty="0" err="1" smtClean="0"/>
              <a:t>Siapa</a:t>
            </a:r>
            <a:r>
              <a:rPr lang="en-US" dirty="0" smtClean="0"/>
              <a:t> yang </a:t>
            </a:r>
            <a:r>
              <a:rPr lang="en-US" dirty="0" err="1" smtClean="0"/>
              <a:t>mau</a:t>
            </a:r>
            <a:r>
              <a:rPr lang="en-US" dirty="0" smtClean="0"/>
              <a:t> </a:t>
            </a:r>
            <a:r>
              <a:rPr lang="en-US" dirty="0" err="1" smtClean="0"/>
              <a:t>bertetangga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gagal</a:t>
            </a:r>
            <a:r>
              <a:rPr lang="en-US" dirty="0" smtClean="0"/>
              <a:t>. Indonesia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merdeka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kuat</a:t>
            </a:r>
            <a:r>
              <a:rPr lang="en-US" dirty="0" smtClean="0"/>
              <a:t>. </a:t>
            </a:r>
            <a:r>
              <a:rPr lang="en-US" dirty="0" err="1" smtClean="0"/>
              <a:t>Kalau</a:t>
            </a:r>
            <a:r>
              <a:rPr lang="en-US" dirty="0" smtClean="0"/>
              <a:t> kami </a:t>
            </a:r>
            <a:r>
              <a:rPr lang="en-US" dirty="0" err="1" smtClean="0"/>
              <a:t>kirim</a:t>
            </a:r>
            <a:r>
              <a:rPr lang="en-US" dirty="0" smtClean="0"/>
              <a:t> 25 </a:t>
            </a:r>
            <a:r>
              <a:rPr lang="en-US" dirty="0" err="1" smtClean="0"/>
              <a:t>juta</a:t>
            </a:r>
            <a:r>
              <a:rPr lang="en-US" dirty="0" smtClean="0"/>
              <a:t> orang </a:t>
            </a:r>
            <a:r>
              <a:rPr lang="en-US" dirty="0" err="1" smtClean="0"/>
              <a:t>aja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Singapur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tenggelam</a:t>
            </a:r>
            <a:r>
              <a:rPr lang="en-US" dirty="0" smtClean="0"/>
              <a:t>.</a:t>
            </a:r>
          </a:p>
          <a:p>
            <a:r>
              <a:rPr lang="en-US" dirty="0" smtClean="0"/>
              <a:t>70% </a:t>
            </a:r>
            <a:r>
              <a:rPr lang="en-US" dirty="0" err="1" smtClean="0"/>
              <a:t>muslim</a:t>
            </a:r>
            <a:r>
              <a:rPr lang="en-US" dirty="0" smtClean="0"/>
              <a:t>.. Kita takut2in </a:t>
            </a:r>
            <a:r>
              <a:rPr lang="en-US" dirty="0" err="1" smtClean="0"/>
              <a:t>sekalian</a:t>
            </a:r>
            <a:r>
              <a:rPr lang="en-US" dirty="0" smtClean="0"/>
              <a:t>. You don</a:t>
            </a:r>
            <a:r>
              <a:rPr lang="fr-FR" dirty="0" smtClean="0"/>
              <a:t>’</a:t>
            </a:r>
            <a:r>
              <a:rPr lang="en-US" dirty="0" smtClean="0"/>
              <a:t>t want to have a failed </a:t>
            </a:r>
            <a:r>
              <a:rPr lang="en-US" dirty="0" err="1" smtClean="0"/>
              <a:t>muslem</a:t>
            </a:r>
            <a:r>
              <a:rPr lang="en-US" dirty="0" smtClean="0"/>
              <a:t> country next to your door.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setuju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Dubes</a:t>
            </a:r>
            <a:r>
              <a:rPr lang="en-US" dirty="0" smtClean="0"/>
              <a:t> Australia </a:t>
            </a:r>
            <a:r>
              <a:rPr lang="en-US" dirty="0" err="1" smtClean="0"/>
              <a:t>protes</a:t>
            </a:r>
            <a:r>
              <a:rPr lang="en-US" dirty="0" smtClean="0"/>
              <a:t> </a:t>
            </a:r>
            <a:r>
              <a:rPr lang="en-US" dirty="0" err="1" smtClean="0"/>
              <a:t>kok</a:t>
            </a:r>
            <a:r>
              <a:rPr lang="en-US" dirty="0" smtClean="0"/>
              <a:t> </a:t>
            </a:r>
            <a:r>
              <a:rPr lang="en-US" dirty="0" err="1" smtClean="0"/>
              <a:t>disatukan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negara2 lain yang </a:t>
            </a:r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pencuri</a:t>
            </a:r>
            <a:r>
              <a:rPr lang="en-US" dirty="0" smtClean="0"/>
              <a:t>. </a:t>
            </a:r>
            <a:r>
              <a:rPr lang="en-US" dirty="0" err="1" smtClean="0"/>
              <a:t>Nelayan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kamu</a:t>
            </a:r>
            <a:r>
              <a:rPr lang="en-US" dirty="0" smtClean="0"/>
              <a:t> </a:t>
            </a:r>
            <a:r>
              <a:rPr lang="en-US" dirty="0" err="1" smtClean="0"/>
              <a:t>nyuri</a:t>
            </a:r>
            <a:r>
              <a:rPr lang="en-US" dirty="0" smtClean="0"/>
              <a:t> di </a:t>
            </a:r>
            <a:r>
              <a:rPr lang="en-US" dirty="0" err="1" smtClean="0"/>
              <a:t>arafura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Deskresi</a:t>
            </a:r>
            <a:r>
              <a:rPr lang="en-US" dirty="0" smtClean="0"/>
              <a:t> yang </a:t>
            </a:r>
            <a:r>
              <a:rPr lang="en-US" dirty="0" err="1" smtClean="0"/>
              <a:t>bener</a:t>
            </a:r>
            <a:r>
              <a:rPr lang="en-US" dirty="0" smtClean="0"/>
              <a:t>: </a:t>
            </a:r>
            <a:r>
              <a:rPr lang="en-US" dirty="0" err="1" smtClean="0"/>
              <a:t>kapal</a:t>
            </a:r>
            <a:r>
              <a:rPr lang="en-US" dirty="0" smtClean="0"/>
              <a:t> ex </a:t>
            </a:r>
            <a:r>
              <a:rPr lang="en-US" dirty="0" err="1" smtClean="0"/>
              <a:t>asing</a:t>
            </a:r>
            <a:r>
              <a:rPr lang="en-US" dirty="0" smtClean="0"/>
              <a:t> 6 </a:t>
            </a:r>
            <a:r>
              <a:rPr lang="en-US" dirty="0" err="1" smtClean="0"/>
              <a:t>bulan</a:t>
            </a:r>
            <a:r>
              <a:rPr lang="en-US" dirty="0" smtClean="0"/>
              <a:t> moratorium,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transhipment</a:t>
            </a:r>
            <a:r>
              <a:rPr lang="en-US" dirty="0" smtClean="0"/>
              <a:t> di </a:t>
            </a:r>
            <a:r>
              <a:rPr lang="en-US" dirty="0" err="1" smtClean="0"/>
              <a:t>tengah</a:t>
            </a:r>
            <a:r>
              <a:rPr lang="en-US" dirty="0" smtClean="0"/>
              <a:t> </a:t>
            </a:r>
            <a:r>
              <a:rPr lang="en-US" dirty="0" err="1" smtClean="0"/>
              <a:t>laut</a:t>
            </a:r>
            <a:r>
              <a:rPr lang="en-US" dirty="0" smtClean="0"/>
              <a:t>. </a:t>
            </a:r>
            <a:r>
              <a:rPr lang="en-US" dirty="0" err="1" smtClean="0"/>
              <a:t>Ilegal</a:t>
            </a:r>
            <a:r>
              <a:rPr lang="en-US" dirty="0" smtClean="0"/>
              <a:t> </a:t>
            </a:r>
            <a:r>
              <a:rPr lang="en-US" dirty="0" err="1" smtClean="0"/>
              <a:t>fisshing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pernah</a:t>
            </a:r>
            <a:r>
              <a:rPr lang="en-US" dirty="0" smtClean="0"/>
              <a:t> </a:t>
            </a:r>
            <a:r>
              <a:rPr lang="en-US" dirty="0" err="1" smtClean="0"/>
              <a:t>kelihatan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beroperasi</a:t>
            </a:r>
            <a:r>
              <a:rPr lang="en-US" dirty="0" smtClean="0"/>
              <a:t> di </a:t>
            </a:r>
            <a:r>
              <a:rPr lang="en-US" dirty="0" err="1" smtClean="0"/>
              <a:t>tengah</a:t>
            </a:r>
            <a:r>
              <a:rPr lang="en-US" dirty="0" smtClean="0"/>
              <a:t> </a:t>
            </a:r>
            <a:r>
              <a:rPr lang="en-US" dirty="0" err="1" smtClean="0"/>
              <a:t>laut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10 </a:t>
            </a:r>
            <a:r>
              <a:rPr lang="en-US" dirty="0" err="1" smtClean="0"/>
              <a:t>dekade</a:t>
            </a:r>
            <a:r>
              <a:rPr lang="en-US" dirty="0" smtClean="0"/>
              <a:t> </a:t>
            </a:r>
            <a:r>
              <a:rPr lang="en-US" dirty="0" err="1" smtClean="0"/>
              <a:t>terakhir</a:t>
            </a:r>
            <a:r>
              <a:rPr lang="en-US" dirty="0" smtClean="0"/>
              <a:t> 1600 </a:t>
            </a:r>
            <a:r>
              <a:rPr lang="en-US" dirty="0" err="1" smtClean="0"/>
              <a:t>tinggal</a:t>
            </a:r>
            <a:r>
              <a:rPr lang="en-US" dirty="0" smtClean="0"/>
              <a:t> 800 </a:t>
            </a:r>
            <a:r>
              <a:rPr lang="en-US" dirty="0" err="1" smtClean="0"/>
              <a:t>ribu</a:t>
            </a:r>
            <a:endParaRPr lang="en-US" dirty="0" smtClean="0"/>
          </a:p>
          <a:p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ambil</a:t>
            </a:r>
            <a:r>
              <a:rPr lang="en-US" dirty="0" smtClean="0"/>
              <a:t> ownership </a:t>
            </a:r>
            <a:r>
              <a:rPr lang="en-US" dirty="0" err="1" smtClean="0"/>
              <a:t>penenggelaman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endParaRPr lang="en-US" dirty="0" smtClean="0"/>
          </a:p>
          <a:p>
            <a:r>
              <a:rPr lang="en-US" dirty="0" err="1" smtClean="0"/>
              <a:t>Pastilah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sekali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di Indonesia </a:t>
            </a:r>
            <a:r>
              <a:rPr lang="en-US" dirty="0" err="1" smtClean="0"/>
              <a:t>terlibat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IUU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kalau</a:t>
            </a:r>
            <a:r>
              <a:rPr lang="en-US" dirty="0" smtClean="0"/>
              <a:t> </a:t>
            </a:r>
            <a:r>
              <a:rPr lang="en-US" dirty="0" err="1" smtClean="0"/>
              <a:t>mau</a:t>
            </a:r>
            <a:r>
              <a:rPr lang="en-US" dirty="0" smtClean="0"/>
              <a:t> </a:t>
            </a:r>
            <a:r>
              <a:rPr lang="en-US" dirty="0" err="1" smtClean="0"/>
              <a:t>memberantas</a:t>
            </a:r>
            <a:r>
              <a:rPr lang="en-US" dirty="0" smtClean="0"/>
              <a:t> </a:t>
            </a:r>
            <a:r>
              <a:rPr lang="en-US" dirty="0" err="1" smtClean="0"/>
              <a:t>tentu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protes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menentang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859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256 </a:t>
            </a:r>
            <a:r>
              <a:rPr lang="en-US" dirty="0" err="1" smtClean="0"/>
              <a:t>kapal</a:t>
            </a:r>
            <a:r>
              <a:rPr lang="en-US" dirty="0" smtClean="0"/>
              <a:t> yang </a:t>
            </a:r>
            <a:r>
              <a:rPr lang="en-US" dirty="0" err="1" smtClean="0"/>
              <a:t>ditenggelamkan</a:t>
            </a:r>
            <a:endParaRPr lang="en-US" dirty="0" smtClean="0"/>
          </a:p>
          <a:p>
            <a:r>
              <a:rPr lang="en-US" dirty="0" smtClean="0"/>
              <a:t>Kita </a:t>
            </a:r>
            <a:r>
              <a:rPr lang="en-US" dirty="0" err="1" smtClean="0"/>
              <a:t>putuskan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 </a:t>
            </a:r>
            <a:r>
              <a:rPr lang="en-US" dirty="0" err="1" smtClean="0"/>
              <a:t>asing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ex </a:t>
            </a:r>
            <a:r>
              <a:rPr lang="en-US" dirty="0" err="1" smtClean="0"/>
              <a:t>asing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Kapal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bendera</a:t>
            </a:r>
            <a:r>
              <a:rPr lang="en-US" dirty="0" smtClean="0"/>
              <a:t>.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tinggal</a:t>
            </a:r>
            <a:r>
              <a:rPr lang="en-US" dirty="0" smtClean="0"/>
              <a:t> </a:t>
            </a:r>
            <a:r>
              <a:rPr lang="en-US" dirty="0" err="1" smtClean="0"/>
              <a:t>ganti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diperlukan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Satgas</a:t>
            </a:r>
            <a:r>
              <a:rPr lang="en-US" dirty="0" smtClean="0"/>
              <a:t> 115 </a:t>
            </a:r>
            <a:r>
              <a:rPr lang="en-US" dirty="0" err="1" smtClean="0"/>
              <a:t>diketuain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MenKP</a:t>
            </a:r>
            <a:endParaRPr lang="en-US" dirty="0" smtClean="0"/>
          </a:p>
          <a:p>
            <a:r>
              <a:rPr lang="en-US" dirty="0" smtClean="0"/>
              <a:t>Negative list investment</a:t>
            </a:r>
          </a:p>
          <a:p>
            <a:r>
              <a:rPr lang="en-US" dirty="0" err="1" smtClean="0"/>
              <a:t>Menteri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jabatan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,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diganti</a:t>
            </a:r>
            <a:r>
              <a:rPr lang="en-US" dirty="0" smtClean="0"/>
              <a:t> </a:t>
            </a:r>
            <a:r>
              <a:rPr lang="en-US" dirty="0" err="1" smtClean="0"/>
              <a:t>kapan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.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mohon</a:t>
            </a:r>
            <a:r>
              <a:rPr lang="en-US" dirty="0" smtClean="0"/>
              <a:t> </a:t>
            </a:r>
            <a:r>
              <a:rPr lang="en-US" dirty="0" err="1" smtClean="0"/>
              <a:t>perpres</a:t>
            </a:r>
            <a:r>
              <a:rPr lang="en-US" dirty="0" smtClean="0"/>
              <a:t> </a:t>
            </a:r>
            <a:r>
              <a:rPr lang="en-US" dirty="0" err="1" smtClean="0"/>
              <a:t>dijaga</a:t>
            </a:r>
            <a:r>
              <a:rPr lang="en-US" dirty="0" smtClean="0"/>
              <a:t>.</a:t>
            </a:r>
          </a:p>
          <a:p>
            <a:r>
              <a:rPr lang="en-US" dirty="0" smtClean="0"/>
              <a:t>Moto: sovereignty (</a:t>
            </a:r>
            <a:r>
              <a:rPr lang="en-US" dirty="0" err="1" smtClean="0"/>
              <a:t>berhak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punya</a:t>
            </a:r>
            <a:r>
              <a:rPr lang="en-US" dirty="0" smtClean="0"/>
              <a:t> </a:t>
            </a:r>
            <a:r>
              <a:rPr lang="en-US" dirty="0" err="1" smtClean="0"/>
              <a:t>rencana</a:t>
            </a:r>
            <a:r>
              <a:rPr lang="en-US" dirty="0" smtClean="0"/>
              <a:t> di </a:t>
            </a:r>
            <a:r>
              <a:rPr lang="en-US" dirty="0" err="1" smtClean="0"/>
              <a:t>laut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bangsa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), sustainability (</a:t>
            </a:r>
            <a:r>
              <a:rPr lang="en-US" dirty="0" err="1" smtClean="0"/>
              <a:t>keberlanjutan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cicitnya</a:t>
            </a:r>
            <a:r>
              <a:rPr lang="en-US" dirty="0" smtClean="0"/>
              <a:t> </a:t>
            </a:r>
            <a:r>
              <a:rPr lang="en-US" dirty="0" err="1" smtClean="0"/>
              <a:t>cicit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,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exploitasi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keberlanjutan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Dulu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jual</a:t>
            </a:r>
            <a:r>
              <a:rPr lang="en-US" dirty="0" smtClean="0"/>
              <a:t> </a:t>
            </a:r>
            <a:r>
              <a:rPr lang="en-US" dirty="0" err="1" smtClean="0"/>
              <a:t>bibit</a:t>
            </a:r>
            <a:r>
              <a:rPr lang="en-US" dirty="0" smtClean="0"/>
              <a:t> lobster </a:t>
            </a:r>
            <a:r>
              <a:rPr lang="en-US" dirty="0" err="1" smtClean="0"/>
              <a:t>ke</a:t>
            </a:r>
            <a:r>
              <a:rPr lang="en-US" dirty="0" smtClean="0"/>
              <a:t> Vietnam. </a:t>
            </a:r>
            <a:r>
              <a:rPr lang="en-US" dirty="0" err="1" smtClean="0"/>
              <a:t>Larang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tutup</a:t>
            </a:r>
            <a:r>
              <a:rPr lang="en-US" dirty="0" smtClean="0"/>
              <a:t> di </a:t>
            </a:r>
            <a:r>
              <a:rPr lang="en-US" dirty="0" err="1" smtClean="0"/>
              <a:t>pintu</a:t>
            </a:r>
            <a:r>
              <a:rPr lang="en-US" dirty="0" smtClean="0"/>
              <a:t> </a:t>
            </a:r>
            <a:r>
              <a:rPr lang="en-US" dirty="0" err="1" smtClean="0"/>
              <a:t>ekspor</a:t>
            </a:r>
            <a:r>
              <a:rPr lang="en-US" dirty="0" smtClean="0"/>
              <a:t>. DPR </a:t>
            </a:r>
            <a:r>
              <a:rPr lang="en-US" dirty="0" err="1" smtClean="0"/>
              <a:t>tiap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 bully </a:t>
            </a:r>
            <a:r>
              <a:rPr lang="en-US" dirty="0" err="1" smtClean="0"/>
              <a:t>saya</a:t>
            </a:r>
            <a:r>
              <a:rPr lang="en-US" dirty="0" smtClean="0"/>
              <a:t> di </a:t>
            </a:r>
            <a:r>
              <a:rPr lang="en-US" dirty="0" err="1" smtClean="0"/>
              <a:t>komisi</a:t>
            </a:r>
            <a:r>
              <a:rPr lang="en-US" dirty="0" smtClean="0"/>
              <a:t> 4. Susi </a:t>
            </a:r>
            <a:r>
              <a:rPr lang="en-US" dirty="0" err="1" smtClean="0"/>
              <a:t>dikatakan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sayag</a:t>
            </a:r>
            <a:r>
              <a:rPr lang="en-US" dirty="0" smtClean="0"/>
              <a:t> lobster </a:t>
            </a:r>
            <a:r>
              <a:rPr lang="en-US" dirty="0" err="1" smtClean="0"/>
              <a:t>daripada</a:t>
            </a:r>
            <a:r>
              <a:rPr lang="en-US" dirty="0" smtClean="0"/>
              <a:t> </a:t>
            </a:r>
            <a:r>
              <a:rPr lang="en-US" dirty="0" err="1" smtClean="0"/>
              <a:t>nelayan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Tapi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bersikeras</a:t>
            </a:r>
            <a:r>
              <a:rPr lang="en-US" dirty="0" smtClean="0"/>
              <a:t>: agar </a:t>
            </a:r>
            <a:r>
              <a:rPr lang="en-US" dirty="0" err="1" smtClean="0"/>
              <a:t>dijaga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009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 smtClean="0"/>
              <a:t>kalinya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2015, PDB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sektor</a:t>
            </a:r>
            <a:r>
              <a:rPr lang="en-US" dirty="0" smtClean="0"/>
              <a:t> </a:t>
            </a:r>
            <a:r>
              <a:rPr lang="en-US" dirty="0" err="1" smtClean="0"/>
              <a:t>perikanan</a:t>
            </a:r>
            <a:r>
              <a:rPr lang="en-US" dirty="0" smtClean="0"/>
              <a:t> </a:t>
            </a:r>
            <a:r>
              <a:rPr lang="en-US" dirty="0" err="1" smtClean="0"/>
              <a:t>naik</a:t>
            </a:r>
            <a:r>
              <a:rPr lang="en-US" dirty="0" smtClean="0"/>
              <a:t> 7-8 </a:t>
            </a:r>
            <a:r>
              <a:rPr lang="en-US" dirty="0" err="1" smtClean="0"/>
              <a:t>persen</a:t>
            </a:r>
            <a:r>
              <a:rPr lang="en-US" dirty="0" smtClean="0"/>
              <a:t>. Ada data BPS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diakses</a:t>
            </a:r>
            <a:endParaRPr lang="en-US" dirty="0" smtClean="0"/>
          </a:p>
          <a:p>
            <a:r>
              <a:rPr lang="en-US" dirty="0" smtClean="0"/>
              <a:t>Remote sensing</a:t>
            </a:r>
          </a:p>
          <a:p>
            <a:r>
              <a:rPr lang="en-US" dirty="0" smtClean="0"/>
              <a:t>Global Fishing Watch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dilihat</a:t>
            </a:r>
            <a:endParaRPr lang="en-US" dirty="0" smtClean="0"/>
          </a:p>
          <a:p>
            <a:r>
              <a:rPr lang="en-US" dirty="0" err="1" smtClean="0"/>
              <a:t>Kajiskan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komite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 smtClean="0"/>
              <a:t>perikanan</a:t>
            </a:r>
            <a:endParaRPr lang="en-US" dirty="0" smtClean="0"/>
          </a:p>
          <a:p>
            <a:r>
              <a:rPr lang="en-US" dirty="0" err="1" smtClean="0"/>
              <a:t>Ketidaksingkronan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kabinet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muncul</a:t>
            </a:r>
            <a:r>
              <a:rPr lang="en-US" dirty="0" smtClean="0"/>
              <a:t>.</a:t>
            </a:r>
          </a:p>
          <a:p>
            <a:r>
              <a:rPr lang="en-US" dirty="0" smtClean="0"/>
              <a:t>All restriction in fisheries will only lead to one thing: more productivity</a:t>
            </a:r>
          </a:p>
          <a:p>
            <a:r>
              <a:rPr lang="en-US" dirty="0" smtClean="0"/>
              <a:t>Break for the nature for recovery</a:t>
            </a:r>
          </a:p>
          <a:p>
            <a:r>
              <a:rPr lang="en-US" dirty="0" smtClean="0"/>
              <a:t>Bu </a:t>
            </a:r>
            <a:r>
              <a:rPr lang="en-US" dirty="0" err="1" smtClean="0"/>
              <a:t>menteri</a:t>
            </a:r>
            <a:r>
              <a:rPr lang="en-US" dirty="0" smtClean="0"/>
              <a:t> </a:t>
            </a:r>
            <a:r>
              <a:rPr lang="en-US" dirty="0" err="1" smtClean="0"/>
              <a:t>hafal</a:t>
            </a:r>
            <a:r>
              <a:rPr lang="en-US" dirty="0" smtClean="0"/>
              <a:t> slide-</a:t>
            </a:r>
            <a:r>
              <a:rPr lang="en-US" dirty="0" err="1" smtClean="0"/>
              <a:t>nya</a:t>
            </a:r>
            <a:r>
              <a:rPr lang="en-US" dirty="0" smtClean="0"/>
              <a:t> (</a:t>
            </a:r>
            <a:r>
              <a:rPr lang="en-US" dirty="0" err="1" smtClean="0"/>
              <a:t>kotak-kotak</a:t>
            </a:r>
            <a:r>
              <a:rPr lang="en-US" dirty="0" smtClean="0"/>
              <a:t> </a:t>
            </a:r>
            <a:r>
              <a:rPr lang="en-US" dirty="0" err="1" smtClean="0"/>
              <a:t>warnanya</a:t>
            </a:r>
            <a:r>
              <a:rPr lang="en-US" dirty="0" smtClean="0"/>
              <a:t> </a:t>
            </a:r>
            <a:r>
              <a:rPr lang="en-US" dirty="0" err="1" smtClean="0"/>
              <a:t>ungu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Promosi</a:t>
            </a:r>
            <a:r>
              <a:rPr lang="en-US" dirty="0" smtClean="0"/>
              <a:t> </a:t>
            </a:r>
            <a:r>
              <a:rPr lang="en-US" dirty="0" err="1" smtClean="0"/>
              <a:t>sumberdaya</a:t>
            </a:r>
            <a:r>
              <a:rPr lang="en-US" dirty="0" smtClean="0"/>
              <a:t> </a:t>
            </a:r>
            <a:r>
              <a:rPr lang="en-US" dirty="0" err="1" smtClean="0"/>
              <a:t>laut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Tiongkok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buang2 </a:t>
            </a:r>
            <a:r>
              <a:rPr lang="en-US" dirty="0" err="1" smtClean="0"/>
              <a:t>waktu</a:t>
            </a:r>
            <a:r>
              <a:rPr lang="en-US" dirty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laut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.</a:t>
            </a:r>
          </a:p>
          <a:p>
            <a:r>
              <a:rPr lang="en-US" dirty="0" smtClean="0"/>
              <a:t>Biomass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turun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kali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cepat</a:t>
            </a:r>
            <a:r>
              <a:rPr lang="en-US" dirty="0" smtClean="0"/>
              <a:t>. Indonesia yang satu2nya biomass-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naik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1,5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Buktinya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156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IUU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ikutannya</a:t>
            </a:r>
            <a:r>
              <a:rPr lang="en-US" dirty="0" smtClean="0"/>
              <a:t>: </a:t>
            </a:r>
            <a:r>
              <a:rPr lang="en-US" dirty="0" err="1" smtClean="0"/>
              <a:t>senjata</a:t>
            </a:r>
            <a:r>
              <a:rPr lang="en-US" dirty="0" smtClean="0"/>
              <a:t>, </a:t>
            </a:r>
            <a:r>
              <a:rPr lang="en-US" dirty="0" err="1" smtClean="0"/>
              <a:t>narkoba</a:t>
            </a:r>
            <a:r>
              <a:rPr lang="en-US" dirty="0" smtClean="0"/>
              <a:t>, </a:t>
            </a:r>
            <a:r>
              <a:rPr lang="en-US" dirty="0" err="1" smtClean="0"/>
              <a:t>burung</a:t>
            </a:r>
            <a:r>
              <a:rPr lang="en-US" dirty="0" smtClean="0"/>
              <a:t>, </a:t>
            </a:r>
            <a:r>
              <a:rPr lang="en-US" dirty="0" err="1" smtClean="0"/>
              <a:t>senjata</a:t>
            </a:r>
            <a:r>
              <a:rPr lang="en-US" dirty="0" smtClean="0"/>
              <a:t>, </a:t>
            </a:r>
            <a:r>
              <a:rPr lang="en-US" dirty="0" err="1" smtClean="0"/>
              <a:t>pasukan</a:t>
            </a:r>
            <a:endParaRPr lang="en-US" dirty="0" smtClean="0"/>
          </a:p>
          <a:p>
            <a:r>
              <a:rPr lang="en-US" dirty="0" err="1" smtClean="0"/>
              <a:t>Kedaulatan</a:t>
            </a:r>
            <a:r>
              <a:rPr lang="en-US" dirty="0" smtClean="0"/>
              <a:t>, </a:t>
            </a:r>
            <a:r>
              <a:rPr lang="en-US" dirty="0" err="1" smtClean="0"/>
              <a:t>keberlanjutan</a:t>
            </a:r>
            <a:r>
              <a:rPr lang="en-US" dirty="0" smtClean="0"/>
              <a:t>, </a:t>
            </a:r>
            <a:r>
              <a:rPr lang="en-US" dirty="0" err="1" smtClean="0"/>
              <a:t>proseperity</a:t>
            </a:r>
            <a:endParaRPr lang="en-US" dirty="0" smtClean="0"/>
          </a:p>
          <a:p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poros</a:t>
            </a:r>
            <a:r>
              <a:rPr lang="en-US" dirty="0" smtClean="0"/>
              <a:t> </a:t>
            </a:r>
            <a:r>
              <a:rPr lang="en-US" dirty="0" err="1" smtClean="0"/>
              <a:t>maritim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tapi</a:t>
            </a:r>
            <a:r>
              <a:rPr lang="en-US" dirty="0" smtClean="0"/>
              <a:t> </a:t>
            </a:r>
            <a:r>
              <a:rPr lang="en-US" dirty="0" err="1" smtClean="0"/>
              <a:t>lautnya</a:t>
            </a:r>
            <a:r>
              <a:rPr lang="en-US" dirty="0" smtClean="0"/>
              <a:t> </a:t>
            </a:r>
            <a:r>
              <a:rPr lang="en-US" dirty="0" err="1" smtClean="0"/>
              <a:t>dimasuki</a:t>
            </a:r>
            <a:r>
              <a:rPr lang="en-US" dirty="0" smtClean="0"/>
              <a:t> orang </a:t>
            </a:r>
            <a:r>
              <a:rPr lang="en-US" dirty="0" err="1" smtClean="0"/>
              <a:t>asing</a:t>
            </a:r>
            <a:r>
              <a:rPr lang="en-US" dirty="0" smtClean="0"/>
              <a:t> </a:t>
            </a:r>
            <a:r>
              <a:rPr lang="en-US" dirty="0" err="1" smtClean="0"/>
              <a:t>ya</a:t>
            </a:r>
            <a:r>
              <a:rPr lang="en-US" dirty="0" smtClean="0"/>
              <a:t> bullshit..</a:t>
            </a:r>
          </a:p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 smtClean="0"/>
              <a:t>kalinya</a:t>
            </a:r>
            <a:r>
              <a:rPr lang="en-US" dirty="0" smtClean="0"/>
              <a:t> </a:t>
            </a:r>
            <a:r>
              <a:rPr lang="en-US" dirty="0" err="1" smtClean="0"/>
              <a:t>thailand</a:t>
            </a:r>
            <a:r>
              <a:rPr lang="en-US" dirty="0" smtClean="0"/>
              <a:t> </a:t>
            </a:r>
            <a:r>
              <a:rPr lang="en-US" dirty="0" err="1" smtClean="0"/>
              <a:t>defisit</a:t>
            </a:r>
            <a:r>
              <a:rPr lang="en-US" dirty="0" smtClean="0"/>
              <a:t> </a:t>
            </a:r>
            <a:r>
              <a:rPr lang="en-US" dirty="0" err="1" smtClean="0"/>
              <a:t>perikanannya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ga</a:t>
            </a:r>
            <a:r>
              <a:rPr lang="en-US" dirty="0" smtClean="0"/>
              <a:t> </a:t>
            </a:r>
            <a:r>
              <a:rPr lang="en-US" dirty="0" err="1" smtClean="0"/>
              <a:t>nyuri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Indonesia</a:t>
            </a:r>
          </a:p>
          <a:p>
            <a:r>
              <a:rPr lang="en-US" dirty="0" err="1" smtClean="0"/>
              <a:t>Paradigma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berubah</a:t>
            </a:r>
            <a:r>
              <a:rPr lang="en-US" dirty="0" smtClean="0"/>
              <a:t>. </a:t>
            </a:r>
            <a:r>
              <a:rPr lang="en-US" dirty="0" err="1" smtClean="0"/>
              <a:t>Beli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pesawat</a:t>
            </a:r>
            <a:r>
              <a:rPr lang="en-US" dirty="0" smtClean="0"/>
              <a:t>, </a:t>
            </a:r>
            <a:r>
              <a:rPr lang="en-US" dirty="0" err="1" smtClean="0"/>
              <a:t>jangan</a:t>
            </a:r>
            <a:r>
              <a:rPr lang="en-US" dirty="0" smtClean="0"/>
              <a:t> </a:t>
            </a:r>
            <a:r>
              <a:rPr lang="en-US" dirty="0" err="1" smtClean="0"/>
              <a:t>beli</a:t>
            </a:r>
            <a:r>
              <a:rPr lang="en-US" dirty="0" smtClean="0"/>
              <a:t> tank leopard</a:t>
            </a:r>
          </a:p>
          <a:p>
            <a:r>
              <a:rPr lang="en-US" dirty="0" err="1" smtClean="0"/>
              <a:t>Poros</a:t>
            </a:r>
            <a:r>
              <a:rPr lang="en-US" dirty="0" smtClean="0"/>
              <a:t> </a:t>
            </a:r>
            <a:r>
              <a:rPr lang="en-US" dirty="0" err="1" smtClean="0"/>
              <a:t>maritim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.. Mindset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berubah</a:t>
            </a:r>
            <a:r>
              <a:rPr lang="en-US" dirty="0" smtClean="0"/>
              <a:t> agar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semboyan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pakai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kekuatan</a:t>
            </a:r>
            <a:r>
              <a:rPr lang="en-US" dirty="0" smtClean="0"/>
              <a:t>, </a:t>
            </a:r>
            <a:r>
              <a:rPr lang="en-US" dirty="0" err="1" smtClean="0"/>
              <a:t>dekresi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mempertahankan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kedaulatan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.</a:t>
            </a:r>
          </a:p>
          <a:p>
            <a:r>
              <a:rPr lang="en-US" dirty="0" smtClean="0"/>
              <a:t>Kita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bangsa</a:t>
            </a:r>
            <a:r>
              <a:rPr lang="en-US" dirty="0" smtClean="0"/>
              <a:t> </a:t>
            </a:r>
            <a:r>
              <a:rPr lang="en-US" dirty="0" err="1" smtClean="0"/>
              <a:t>ekspansionis</a:t>
            </a:r>
            <a:r>
              <a:rPr lang="en-US" dirty="0" smtClean="0"/>
              <a:t> yang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mana-mana</a:t>
            </a:r>
            <a:r>
              <a:rPr lang="en-US" dirty="0" smtClean="0"/>
              <a:t>. </a:t>
            </a:r>
            <a:r>
              <a:rPr lang="en-US" dirty="0" err="1" smtClean="0"/>
              <a:t>Tapi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rasa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bukan</a:t>
            </a:r>
            <a:r>
              <a:rPr lang="en-US" dirty="0" smtClean="0"/>
              <a:t> expansionist we have to survive and we have resilience </a:t>
            </a:r>
          </a:p>
          <a:p>
            <a:r>
              <a:rPr lang="en-US" dirty="0" err="1" smtClean="0"/>
              <a:t>Possesive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519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600" dirty="0"/>
              <a:t>5</a:t>
            </a:r>
            <a:r>
              <a:rPr lang="en-US" sz="16600" dirty="0" smtClean="0"/>
              <a:t> </a:t>
            </a:r>
            <a:r>
              <a:rPr lang="en-US" sz="16600" dirty="0" err="1" smtClean="0"/>
              <a:t>menit</a:t>
            </a:r>
            <a:endParaRPr lang="en-US" sz="16600" dirty="0"/>
          </a:p>
        </p:txBody>
      </p:sp>
    </p:spTree>
    <p:extLst>
      <p:ext uri="{BB962C8B-B14F-4D97-AF65-F5344CB8AC3E}">
        <p14:creationId xmlns:p14="http://schemas.microsoft.com/office/powerpoint/2010/main" val="2414375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Ilham</a:t>
            </a:r>
            <a:r>
              <a:rPr lang="en-US" dirty="0" smtClean="0"/>
              <a:t>: </a:t>
            </a:r>
            <a:r>
              <a:rPr lang="en-US" dirty="0" err="1" smtClean="0"/>
              <a:t>canntrang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terlanjur</a:t>
            </a:r>
            <a:r>
              <a:rPr lang="en-US" dirty="0" smtClean="0"/>
              <a:t> </a:t>
            </a:r>
            <a:r>
              <a:rPr lang="en-US" dirty="0" err="1" smtClean="0"/>
              <a:t>dibeli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sekarang</a:t>
            </a:r>
            <a:r>
              <a:rPr lang="en-US" dirty="0" smtClean="0"/>
              <a:t> </a:t>
            </a:r>
            <a:r>
              <a:rPr lang="en-US" dirty="0" err="1" smtClean="0"/>
              <a:t>ngutang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Jaka</a:t>
            </a:r>
            <a:r>
              <a:rPr lang="en-US" dirty="0" smtClean="0"/>
              <a:t>: </a:t>
            </a:r>
            <a:r>
              <a:rPr lang="en-US" dirty="0" err="1" smtClean="0"/>
              <a:t>restriksi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membudidaya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endParaRPr lang="en-US" dirty="0"/>
          </a:p>
          <a:p>
            <a:r>
              <a:rPr lang="en-US" dirty="0" err="1" smtClean="0"/>
              <a:t>Feni</a:t>
            </a:r>
            <a:r>
              <a:rPr lang="en-US" dirty="0" smtClean="0"/>
              <a:t>: </a:t>
            </a:r>
            <a:r>
              <a:rPr lang="en-US" dirty="0" err="1" smtClean="0"/>
              <a:t>sampah</a:t>
            </a:r>
            <a:r>
              <a:rPr lang="en-US" dirty="0" smtClean="0"/>
              <a:t> </a:t>
            </a:r>
            <a:r>
              <a:rPr lang="en-US" dirty="0" err="1" smtClean="0"/>
              <a:t>anorganik</a:t>
            </a:r>
            <a:r>
              <a:rPr lang="en-US" dirty="0" smtClean="0"/>
              <a:t>.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fokus</a:t>
            </a:r>
            <a:endParaRPr lang="en-US" dirty="0" smtClean="0"/>
          </a:p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 </a:t>
            </a:r>
            <a:r>
              <a:rPr lang="en-US" dirty="0" err="1" smtClean="0"/>
              <a:t>ilegal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ditenggelamkan</a:t>
            </a:r>
            <a:r>
              <a:rPr lang="en-US" smtClean="0"/>
              <a:t>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5379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5634</TotalTime>
  <Words>772</Words>
  <Application>Microsoft Macintosh PowerPoint</Application>
  <PresentationFormat>On-screen Show (4:3)</PresentationFormat>
  <Paragraphs>93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NEGARA KESATUAN REPUBLIK INDONESIA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Susi Air</vt:lpstr>
      <vt:lpstr>PowerPoint Presentation</vt:lpstr>
      <vt:lpstr>Summary</vt:lpstr>
      <vt:lpstr>Summary</vt:lpstr>
      <vt:lpstr>Summary</vt:lpstr>
      <vt:lpstr>Summary</vt:lpstr>
      <vt:lpstr>Summary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 Made Andi Arsana</dc:creator>
  <cp:lastModifiedBy>I Made Andi Arsana</cp:lastModifiedBy>
  <cp:revision>44</cp:revision>
  <dcterms:created xsi:type="dcterms:W3CDTF">2016-05-10T05:22:26Z</dcterms:created>
  <dcterms:modified xsi:type="dcterms:W3CDTF">2016-10-08T11:51:42Z</dcterms:modified>
</cp:coreProperties>
</file>